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g66kjPvZ6e5XJrlPwyh1ChbTBv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" name="Google Shape;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" name="Google Shape;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2fd08fe5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b2fd08fe5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c6a57a97f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c6a57a97f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ここで操作方法にあった行動の説明やギミックの説明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攻撃方法の回転についての言及もする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b2fd08fe50_7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1b2fd08fe50_7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b2fd08fe50_4_19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g1b2fd08fe50_4_19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g1b2fd08fe50_4_19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b2fd08fe50_4_2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b2fd08fe50_4_19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1b2fd08fe50_4_19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g1b2fd08fe50_4_19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b2fd08fe50_4_20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b2fd08fe50_4_20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g1b2fd08fe50_4_202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g1b2fd08fe50_4_20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b2fd08fe50_4_20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1b2fd08fe50_4_2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b2fd08fe50_4_210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g1b2fd08fe50_4_21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1b2fd08fe50_4_2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b2fd08fe50_4_214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g1b2fd08fe50_4_2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b2fd08fe50_4_217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1b2fd08fe50_4_21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g1b2fd08fe50_4_217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g1b2fd08fe50_4_217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g1b2fd08fe50_4_2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b2fd08fe50_4_223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g1b2fd08fe50_4_2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b2fd08fe50_4_226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g1b2fd08fe50_4_22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1b2fd08fe50_4_2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b2fd08fe50_4_18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b2fd08fe50_4_18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1b2fd08fe50_4_18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2" name="Google Shape;5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007400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/>
          <p:nvPr/>
        </p:nvSpPr>
        <p:spPr>
          <a:xfrm>
            <a:off x="155575" y="1347868"/>
            <a:ext cx="11360700" cy="21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ユニバース</a:t>
            </a:r>
            <a:b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インヴェスティゲイション</a:t>
            </a:r>
            <a:endParaRPr sz="6000" b="0" i="0" u="none" strike="noStrike" cap="none">
              <a:solidFill>
                <a:srgbClr val="E8E8E8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9" name="Google Shape;5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959273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>
            <a:spLocks noGrp="1"/>
          </p:cNvSpPr>
          <p:nvPr>
            <p:ph type="ctrTitle"/>
          </p:nvPr>
        </p:nvSpPr>
        <p:spPr>
          <a:xfrm>
            <a:off x="717718" y="234353"/>
            <a:ext cx="17526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endParaRPr sz="2100">
              <a:solidFill>
                <a:srgbClr val="F7FFB3"/>
              </a:solidFill>
              <a:highlight>
                <a:srgbClr val="303134"/>
              </a:highlight>
              <a:latin typeface="Meiryo"/>
              <a:ea typeface="Meiryo"/>
              <a:cs typeface="Meiryo"/>
              <a:sym typeface="Meiry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5787"/>
              <a:buFont typeface="Twentieth Century"/>
              <a:buNone/>
            </a:pPr>
            <a:r>
              <a:rPr lang="ja-JP" sz="5011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目次</a:t>
            </a:r>
            <a:endParaRPr sz="5011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1"/>
          </p:nvPr>
        </p:nvSpPr>
        <p:spPr>
          <a:xfrm>
            <a:off x="2470325" y="1299874"/>
            <a:ext cx="5229300" cy="49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05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簡単なゲーム説明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1041400" lvl="1" indent="-571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7FFB3"/>
              </a:buClr>
              <a:buSzPts val="28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操作方法等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29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キャラクターの説明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90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200"/>
              <a:buFont typeface="Meiryo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プレイ動画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7" name="Google Shape;6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37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1918295" y="1371894"/>
            <a:ext cx="835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ja-JP" sz="2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懐かしさある、簡単操作のシューティングゲーム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2307086" y="4011906"/>
            <a:ext cx="706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シンプルなゲームルールと操作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"/>
          <p:cNvSpPr txBox="1"/>
          <p:nvPr/>
        </p:nvSpPr>
        <p:spPr>
          <a:xfrm>
            <a:off x="2220588" y="4821528"/>
            <a:ext cx="87399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ドット調のゲームをしない、したことが無い人達にもドット特有の面白さを体験してほしい 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/>
        </p:nvSpPr>
        <p:spPr>
          <a:xfrm>
            <a:off x="4199234" y="380318"/>
            <a:ext cx="3793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5400" b="0" i="0" u="none" strike="noStrike" cap="none">
                <a:solidFill>
                  <a:srgbClr val="F4FF8D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70796">
            <a:off x="391309" y="2560150"/>
            <a:ext cx="2163204" cy="1878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181742">
            <a:off x="9855797" y="2890214"/>
            <a:ext cx="1591047" cy="1617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33003">
            <a:off x="3408692" y="1834843"/>
            <a:ext cx="787521" cy="166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1293145">
            <a:off x="6032903" y="2555677"/>
            <a:ext cx="787522" cy="166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52396">
            <a:off x="8623346" y="1622003"/>
            <a:ext cx="787520" cy="166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2" name="Google Shape;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249" y="0"/>
            <a:ext cx="123962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/>
          <p:nvPr/>
        </p:nvSpPr>
        <p:spPr>
          <a:xfrm>
            <a:off x="1760257" y="1386195"/>
            <a:ext cx="9720600" cy="45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シューティングゲーム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舞台は宇宙空間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ボスを倒せばクリア、ステージは全部で３つ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攻撃手段はメインとサブ、必殺技の3種類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4" name="Google Shape;84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10836875" y="5772966"/>
            <a:ext cx="840262" cy="850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9827776" y="4758649"/>
            <a:ext cx="1322175" cy="13215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/>
        </p:nvSpPr>
        <p:spPr>
          <a:xfrm>
            <a:off x="4433250" y="456901"/>
            <a:ext cx="352974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4800" b="0" i="0" u="none" strike="noStrike" cap="none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9637" y="42563"/>
            <a:ext cx="1245312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/>
        </p:nvSpPr>
        <p:spPr>
          <a:xfrm>
            <a:off x="6035219" y="2360985"/>
            <a:ext cx="6156900" cy="2555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■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操作方法   </a:t>
            </a:r>
            <a:endParaRPr sz="3200" b="0" i="0" u="none" strike="noStrike" cap="none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移動　</a:t>
            </a: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W(上)A(左)S(下)D(右)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メイン攻撃　</a:t>
            </a:r>
            <a:r>
              <a:rPr lang="ja-JP" altLang="en-US" sz="3200" dirty="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左</a:t>
            </a:r>
            <a:r>
              <a:rPr lang="ja-JP" sz="3200" dirty="0" smtClean="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クリ</a:t>
            </a:r>
            <a:endParaRPr sz="3200" dirty="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wentieth Century"/>
              <a:buChar char="⮚"/>
            </a:pP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必殺技　　スペース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200"/>
              <a:buFont typeface="Twentieth Century"/>
              <a:buChar char="⮚"/>
            </a:pP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サブ攻撃　回転　</a:t>
            </a: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　</a:t>
            </a:r>
            <a:r>
              <a:rPr lang="ja-JP" altLang="en-US" sz="3200" dirty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右</a:t>
            </a:r>
            <a:r>
              <a:rPr lang="ja-JP" sz="3200" smtClean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クリ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4186938" y="452416"/>
            <a:ext cx="3639997" cy="52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4FF8D"/>
                </a:solidFill>
                <a:latin typeface="Arial"/>
              </a:rPr>
              <a:t>操作方法</a:t>
            </a:r>
          </a:p>
        </p:txBody>
      </p:sp>
      <p:pic>
        <p:nvPicPr>
          <p:cNvPr id="95" name="Google Shape;95;p11"/>
          <p:cNvPicPr preferRelativeResize="0"/>
          <p:nvPr/>
        </p:nvPicPr>
        <p:blipFill rotWithShape="1">
          <a:blip r:embed="rId4">
            <a:alphaModFix/>
          </a:blip>
          <a:srcRect l="-2375"/>
          <a:stretch/>
        </p:blipFill>
        <p:spPr>
          <a:xfrm>
            <a:off x="-1719925" y="974875"/>
            <a:ext cx="9646225" cy="49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 txBox="1"/>
          <p:nvPr/>
        </p:nvSpPr>
        <p:spPr>
          <a:xfrm>
            <a:off x="1970675" y="2360975"/>
            <a:ext cx="114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600" b="1" i="1">
                <a:solidFill>
                  <a:srgbClr val="FF00FF"/>
                </a:solidFill>
              </a:rPr>
              <a:t>攻撃</a:t>
            </a:r>
            <a:endParaRPr sz="2600" b="1" i="1">
              <a:solidFill>
                <a:srgbClr val="FF00FF"/>
              </a:solidFill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3507825" y="2353325"/>
            <a:ext cx="998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700" b="1">
                <a:solidFill>
                  <a:srgbClr val="FF0000"/>
                </a:solidFill>
              </a:rPr>
              <a:t>回転</a:t>
            </a:r>
            <a:endParaRPr sz="2900" b="1">
              <a:solidFill>
                <a:srgbClr val="FF0000"/>
              </a:solidFill>
            </a:endParaRPr>
          </a:p>
        </p:txBody>
      </p:sp>
      <p:pic>
        <p:nvPicPr>
          <p:cNvPr id="98" name="Google Shape;9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257415">
            <a:off x="5150000" y="4810975"/>
            <a:ext cx="3843001" cy="20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/>
        </p:nvSpPr>
        <p:spPr>
          <a:xfrm>
            <a:off x="6608375" y="5239100"/>
            <a:ext cx="53604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900"/>
              <a:t>必殺技</a:t>
            </a:r>
            <a:endParaRPr sz="2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5" name="Google Shape;10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9650" y="-144463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/>
          <p:nvPr/>
        </p:nvSpPr>
        <p:spPr>
          <a:xfrm>
            <a:off x="3889150" y="680125"/>
            <a:ext cx="81369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ja-JP" sz="3000">
                <a:solidFill>
                  <a:srgbClr val="F4FF8D"/>
                </a:solidFill>
              </a:rPr>
              <a:t>ステージ1の</a:t>
            </a:r>
            <a:r>
              <a:rPr lang="ja-JP" sz="3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敵紹介</a:t>
            </a:r>
            <a:endParaRPr sz="30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20001" y="1842727"/>
            <a:ext cx="3733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ja-JP" altLang="en-US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火星人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見つけた相手を問答無用襲ってくる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4">
            <a:alphaModFix/>
          </a:blip>
          <a:srcRect l="47289" t="48036" r="47066" b="47788"/>
          <a:stretch/>
        </p:blipFill>
        <p:spPr>
          <a:xfrm>
            <a:off x="413536" y="1648034"/>
            <a:ext cx="1706440" cy="163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" y="4114125"/>
            <a:ext cx="2130875" cy="225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9"/>
          <p:cNvSpPr txBox="1"/>
          <p:nvPr/>
        </p:nvSpPr>
        <p:spPr>
          <a:xfrm>
            <a:off x="2283275" y="4647800"/>
            <a:ext cx="46995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en-US" altLang="ja-JP" sz="2300" dirty="0">
                <a:solidFill>
                  <a:srgbClr val="F4FF8D"/>
                </a:solidFill>
              </a:rPr>
              <a:t>BOSS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見つけた相手を八つ裂きにするまで球を打ち続ける</a:t>
            </a:r>
            <a:r>
              <a:rPr lang="ja-JP" sz="2300" dirty="0">
                <a:solidFill>
                  <a:srgbClr val="F4FF8D"/>
                </a:solidFill>
              </a:rPr>
              <a:t>ステージ１のボス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8517624" y="1545571"/>
            <a:ext cx="336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1b2fd08fe50_4_0"/>
          <p:cNvPicPr preferRelativeResize="0"/>
          <p:nvPr/>
        </p:nvPicPr>
        <p:blipFill rotWithShape="1">
          <a:blip r:embed="rId3">
            <a:alphaModFix/>
          </a:blip>
          <a:srcRect l="3712" r="3703"/>
          <a:stretch/>
        </p:blipFill>
        <p:spPr>
          <a:xfrm>
            <a:off x="0" y="64698"/>
            <a:ext cx="18321725" cy="1018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1b2fd08fe50_4_0"/>
          <p:cNvSpPr/>
          <p:nvPr/>
        </p:nvSpPr>
        <p:spPr>
          <a:xfrm>
            <a:off x="0" y="0"/>
            <a:ext cx="14148900" cy="32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b2fd08fe50_4_0"/>
          <p:cNvSpPr txBox="1"/>
          <p:nvPr/>
        </p:nvSpPr>
        <p:spPr>
          <a:xfrm>
            <a:off x="1228825" y="5470286"/>
            <a:ext cx="9374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ja-JP" sz="2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↓ランダムに降ってくる</a:t>
            </a:r>
            <a:r>
              <a:rPr lang="ja-JP" sz="25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ギミック</a:t>
            </a:r>
            <a:endParaRPr sz="2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b2fd08fe50_4_0"/>
          <p:cNvSpPr txBox="1"/>
          <p:nvPr/>
        </p:nvSpPr>
        <p:spPr>
          <a:xfrm>
            <a:off x="2125259" y="1795057"/>
            <a:ext cx="448408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ja-JP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　１ステージ目のボス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973998" y="3976040"/>
            <a:ext cx="7859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tx1"/>
                </a:solidFill>
              </a:rPr>
              <a:t>←ボスが死ぬまで雑魚敵が降ってくる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プレゼン用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70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2fd08fe50_7_22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33" name="Google Shape;133;g1b2fd08fe50_7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b2fd08fe50_7_22"/>
          <p:cNvSpPr/>
          <p:nvPr/>
        </p:nvSpPr>
        <p:spPr>
          <a:xfrm>
            <a:off x="2730070" y="1553287"/>
            <a:ext cx="7154562" cy="1488326"/>
          </a:xfrm>
          <a:prstGeom prst="wedgeRectCallout">
            <a:avLst>
              <a:gd name="adj1" fmla="val -4822"/>
              <a:gd name="adj2" fmla="val 91939"/>
            </a:avLst>
          </a:prstGeom>
          <a:solidFill>
            <a:schemeClr val="lt1">
              <a:alpha val="20000"/>
            </a:schemeClr>
          </a:solidFill>
          <a:ln w="25400" cap="flat" cmpd="sng">
            <a:solidFill>
              <a:srgbClr val="D9F5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ja-JP" sz="4000" b="0" i="0" u="none" strike="noStrike" cap="none">
                <a:solidFill>
                  <a:srgbClr val="F7FFB3"/>
                </a:solidFill>
                <a:latin typeface="Arial"/>
                <a:ea typeface="Arial"/>
                <a:cs typeface="Arial"/>
                <a:sym typeface="Arial"/>
              </a:rPr>
              <a:t>ご清聴ありがとうございました</a:t>
            </a:r>
            <a:endParaRPr sz="4000" b="0" i="0" u="none" strike="noStrike" cap="none">
              <a:solidFill>
                <a:srgbClr val="F7FF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g1b2fd08fe50_7_22"/>
          <p:cNvPicPr preferRelativeResize="0"/>
          <p:nvPr/>
        </p:nvPicPr>
        <p:blipFill rotWithShape="1">
          <a:blip r:embed="rId4">
            <a:alphaModFix/>
          </a:blip>
          <a:srcRect l="35935" t="46274" r="35170" b="44788"/>
          <a:stretch/>
        </p:blipFill>
        <p:spPr>
          <a:xfrm>
            <a:off x="2811770" y="3186076"/>
            <a:ext cx="7204838" cy="1963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151</Words>
  <Application>Microsoft Office PowerPoint</Application>
  <PresentationFormat>ワイド画面</PresentationFormat>
  <Paragraphs>39</Paragraphs>
  <Slides>9</Slides>
  <Notes>9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Noto Sans Symbols</vt:lpstr>
      <vt:lpstr>Twentieth Century</vt:lpstr>
      <vt:lpstr>Meiryo</vt:lpstr>
      <vt:lpstr>Arial</vt:lpstr>
      <vt:lpstr>Simple Dark</vt:lpstr>
      <vt:lpstr>PowerPoint プレゼンテーション</vt:lpstr>
      <vt:lpstr> 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ゆとげ</dc:creator>
  <cp:lastModifiedBy>こぶしで</cp:lastModifiedBy>
  <cp:revision>5</cp:revision>
  <dcterms:created xsi:type="dcterms:W3CDTF">2022-11-21T02:41:35Z</dcterms:created>
  <dcterms:modified xsi:type="dcterms:W3CDTF">2023-01-18T02:20:25Z</dcterms:modified>
</cp:coreProperties>
</file>